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IBM Plex Sans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IBM Plex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regular.fntdata"/><Relationship Id="rId22" Type="http://schemas.openxmlformats.org/officeDocument/2006/relationships/font" Target="fonts/IBMPlexSans-italic.fntdata"/><Relationship Id="rId21" Type="http://schemas.openxmlformats.org/officeDocument/2006/relationships/font" Target="fonts/IBMPlexSans-bold.fntdata"/><Relationship Id="rId24" Type="http://schemas.openxmlformats.org/officeDocument/2006/relationships/font" Target="fonts/Roboto-regular.fntdata"/><Relationship Id="rId23" Type="http://schemas.openxmlformats.org/officeDocument/2006/relationships/font" Target="fonts/IBMPlex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IBMPlexSansSemiBold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boldItalic.fntdata"/><Relationship Id="rId30" Type="http://schemas.openxmlformats.org/officeDocument/2006/relationships/font" Target="fonts/IBMPlexSa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31d8fa9d8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431d8fa9d8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862e5cd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3862e5cd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02eed88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402eed88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02eed88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402eed88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31d8fa9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431d8fa9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31d8fa9d8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431d8fa9d8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29a0b0c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429a0b0c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31d8fa9d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431d8fa9d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4e67779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44e67779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Relationship Id="rId4" Type="http://schemas.openxmlformats.org/officeDocument/2006/relationships/image" Target="../media/image15.gif"/><Relationship Id="rId5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86125" y="2079150"/>
            <a:ext cx="441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100">
                <a:latin typeface="IBM Plex Sans"/>
                <a:ea typeface="IBM Plex Sans"/>
                <a:cs typeface="IBM Plex Sans"/>
                <a:sym typeface="IBM Plex Sans"/>
              </a:rPr>
              <a:t>Скрипты Bash</a:t>
            </a:r>
            <a:endParaRPr sz="3100"/>
          </a:p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Семинар 8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Курс “Операционные системы и виртуализация”</a:t>
            </a:r>
            <a:endParaRPr sz="1000"/>
          </a:p>
        </p:txBody>
      </p:sp>
      <p:pic>
        <p:nvPicPr>
          <p:cNvPr descr="preencoded.png"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0525" y="1440750"/>
            <a:ext cx="2033049" cy="21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простого скрипта. Методы запуска, переменные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540000" y="1260000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8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Условия (if). Циклы for и while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37"/>
          <p:cNvSpPr txBox="1"/>
          <p:nvPr>
            <p:ph idx="1" type="subTitle"/>
          </p:nvPr>
        </p:nvSpPr>
        <p:spPr>
          <a:xfrm>
            <a:off x="540000" y="1260000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1" name="Google Shape;231;p3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8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579875" y="1099100"/>
            <a:ext cx="6278100" cy="3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Задание: 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Написать скрипт очистки директорий. На вход принимает путь к директории. Если директория существует, то удаляет в ней все файлы с расширениями .bak, .tmp, .backup. Если директории нет, то выводит ошибку.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Создать скрипт ownersort.sh, который в заданной папке копирует файлы в директории, названные по имени владельца каждого файла. Учтите, что файл должен принадлежать соответствующему владельцу.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скриптов в текстовом виде (каждый скрипт в отдельном файле). Кодировка файлов UTF-8.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8</a:t>
            </a:r>
            <a:endParaRPr/>
          </a:p>
        </p:txBody>
      </p:sp>
      <p:pic>
        <p:nvPicPr>
          <p:cNvPr descr="preencoded.png" id="241" name="Google Shape;2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413" y="3222137"/>
            <a:ext cx="2121834" cy="123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 внимание</a:t>
            </a:r>
            <a:endParaRPr/>
          </a:p>
        </p:txBody>
      </p:sp>
      <p:pic>
        <p:nvPicPr>
          <p:cNvPr descr="preencoded.png"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2158">
            <a:off x="5508187" y="1963725"/>
            <a:ext cx="707408" cy="69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Содержание семинара</a:t>
            </a:r>
            <a:endParaRPr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540000" y="1188014"/>
            <a:ext cx="54264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92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Вопросы по лекции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Типы команд. Условные связки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Потоки ввода-вывода. Конвейер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Создание простого скрипта. Методы запуска, переменные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Условия (if). Циклы for и while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8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500" y="3564600"/>
            <a:ext cx="2288502" cy="15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 rot="-622562">
            <a:off x="2871859" y="1618784"/>
            <a:ext cx="3671135" cy="2031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Ваши вопросы</a:t>
            </a:r>
            <a:endParaRPr b="1" i="0" sz="6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Команды и потоки ввода-вывода</a:t>
            </a:r>
            <a:endParaRPr/>
          </a:p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Типы команд. Условные связки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3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8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Потоки ввода-вывода. Конвейер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495725" y="12102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8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         Перерыв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037" y="1721925"/>
            <a:ext cx="3558883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Условия, ветвления и циклы в bash</a:t>
            </a:r>
            <a:endParaRPr/>
          </a:p>
        </p:txBody>
      </p:sp>
      <p:sp>
        <p:nvSpPr>
          <p:cNvPr id="215" name="Google Shape;215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